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王贰浪 - 把回忆拼好给你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汪苏泷 - 一笑倾城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盛哲 - 在你的身边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